
<file path=[Content_Types].xml><?xml version="1.0" encoding="utf-8"?>
<Types xmlns="http://schemas.openxmlformats.org/package/2006/content-types">
  <Override PartName="/ppt/slideLayouts/slideLayout18.xml" ContentType="application/vnd.openxmlformats-officedocument.presentationml.slideLayout+xml"/>
  <Override PartName="/ppt/slideLayouts/slideLayout1.xml" ContentType="application/vnd.openxmlformats-officedocument.presentationml.slideLayout+xml"/>
  <Default Extension="png" ContentType="image/png"/>
  <Default Extension="rels" ContentType="application/vnd.openxmlformats-package.relationships+xml"/>
  <Default Extension="jpeg" ContentType="image/jpeg"/>
  <Default Extension="xml" ContentType="application/xml"/>
  <Override PartName="/ppt/slides/slide9.xml" ContentType="application/vnd.openxmlformats-officedocument.presentationml.slide+xml"/>
  <Override PartName="/ppt/slideLayouts/slideLayout16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1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1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slideLayouts/slideLayout17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15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1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78" d="100"/>
          <a:sy n="78" d="100"/>
        </p:scale>
        <p:origin x="-78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jpe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3124200"/>
            <a:ext cx="6477000" cy="1914144"/>
          </a:xfrm>
        </p:spPr>
        <p:txBody>
          <a:bodyPr vert="horz" lIns="45720" tIns="0" rIns="45720" bIns="0" rtlCol="0" anchor="b" anchorCtr="0">
            <a:noAutofit/>
          </a:bodyPr>
          <a:lstStyle>
            <a:lvl1pPr algn="l" defTabSz="914400" rtl="0" eaLnBrk="1" latinLnBrk="0" hangingPunct="1">
              <a:lnSpc>
                <a:spcPts val="5000"/>
              </a:lnSpc>
              <a:spcBef>
                <a:spcPct val="0"/>
              </a:spcBef>
              <a:buNone/>
              <a:defRPr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800" y="5056632"/>
            <a:ext cx="6477000" cy="1174088"/>
          </a:xfrm>
        </p:spPr>
        <p:txBody>
          <a:bodyPr vert="horz" lIns="91440" tIns="0" rIns="45720" bIns="0" rtlCol="0">
            <a:normAutofit/>
          </a:bodyPr>
          <a:lstStyle>
            <a:lvl1pPr marL="0" indent="0" algn="l" defTabSz="914400" rtl="0" eaLnBrk="1" latinLnBrk="0" hangingPunct="1">
              <a:lnSpc>
                <a:spcPts val="2600"/>
              </a:lnSpc>
              <a:spcBef>
                <a:spcPts val="0"/>
              </a:spcBef>
              <a:buSzPct val="90000"/>
              <a:buFontTx/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00216"/>
            <a:ext cx="1984248" cy="274320"/>
          </a:xfr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fld id="{A55220C5-67D7-7F4D-879C-487DAD638791}" type="datetimeFigureOut">
              <a:rPr lang="en-US" smtClean="0"/>
              <a:pPr/>
              <a:t>9/15/10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59352" y="6300216"/>
            <a:ext cx="3813048" cy="274320"/>
          </a:xfr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5320" y="6300216"/>
            <a:ext cx="685800" cy="274320"/>
          </a:xfr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fld id="{18A9C663-9B6C-C14C-953B-01293F4A4E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220C5-67D7-7F4D-879C-487DAD638791}" type="datetimeFigureOut">
              <a:rPr lang="en-US" smtClean="0"/>
              <a:pPr/>
              <a:t>9/15/10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9C663-9B6C-C14C-953B-01293F4A4E1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4645152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2" name="Content Placeholder 2"/>
          <p:cNvSpPr>
            <a:spLocks noGrp="1"/>
          </p:cNvSpPr>
          <p:nvPr>
            <p:ph sz="half" idx="15"/>
          </p:nvPr>
        </p:nvSpPr>
        <p:spPr>
          <a:xfrm>
            <a:off x="4645152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0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220C5-67D7-7F4D-879C-487DAD638791}" type="datetimeFigureOut">
              <a:rPr lang="en-US" smtClean="0"/>
              <a:pPr/>
              <a:t>9/15/10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9C663-9B6C-C14C-953B-01293F4A4E1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914400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4645152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2" name="Content Placeholder 2"/>
          <p:cNvSpPr>
            <a:spLocks noGrp="1"/>
          </p:cNvSpPr>
          <p:nvPr>
            <p:ph sz="half" idx="15"/>
          </p:nvPr>
        </p:nvSpPr>
        <p:spPr>
          <a:xfrm>
            <a:off x="4645152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220C5-67D7-7F4D-879C-487DAD638791}" type="datetimeFigureOut">
              <a:rPr lang="en-US" smtClean="0"/>
              <a:pPr/>
              <a:t>9/15/10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9C663-9B6C-C14C-953B-01293F4A4E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220C5-67D7-7F4D-879C-487DAD638791}" type="datetimeFigureOut">
              <a:rPr lang="en-US" smtClean="0"/>
              <a:pPr/>
              <a:t>9/15/10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9C663-9B6C-C14C-953B-01293F4A4E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690048"/>
            <a:ext cx="3563938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67250" y="368490"/>
            <a:ext cx="3566160" cy="5627498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398" y="2866030"/>
            <a:ext cx="3563938" cy="2163171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220C5-67D7-7F4D-879C-487DAD638791}" type="datetimeFigureOut">
              <a:rPr lang="en-US" smtClean="0"/>
              <a:pPr/>
              <a:t>9/15/10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9C663-9B6C-C14C-953B-01293F4A4E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17546" y="1524000"/>
            <a:ext cx="356616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17544" y="2699982"/>
            <a:ext cx="3566160" cy="2163171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220C5-67D7-7F4D-879C-487DAD638791}" type="datetimeFigureOut">
              <a:rPr lang="en-US" smtClean="0"/>
              <a:pPr/>
              <a:t>9/15/10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9C663-9B6C-C14C-953B-01293F4A4E11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3" name="Group 7"/>
          <p:cNvGrpSpPr/>
          <p:nvPr/>
        </p:nvGrpSpPr>
        <p:grpSpPr>
          <a:xfrm rot="21421631">
            <a:off x="629028" y="505650"/>
            <a:ext cx="3850925" cy="5516274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Picture Placeholder 9"/>
          <p:cNvSpPr>
            <a:spLocks noGrp="1"/>
          </p:cNvSpPr>
          <p:nvPr>
            <p:ph type="pic" sz="quarter" idx="14"/>
          </p:nvPr>
        </p:nvSpPr>
        <p:spPr>
          <a:xfrm rot="21421631">
            <a:off x="808793" y="667560"/>
            <a:ext cx="3468664" cy="512472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3"/>
          <p:cNvGrpSpPr/>
          <p:nvPr/>
        </p:nvGrpSpPr>
        <p:grpSpPr>
          <a:xfrm rot="21214351">
            <a:off x="313409" y="3520798"/>
            <a:ext cx="4088024" cy="3026020"/>
            <a:chOff x="1524000" y="381000"/>
            <a:chExt cx="3657600" cy="4737978"/>
          </a:xfrm>
        </p:grpSpPr>
        <p:sp>
          <p:nvSpPr>
            <p:cNvPr id="15" name="Rectangle 14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7" name="Picture Placeholder 9"/>
          <p:cNvSpPr>
            <a:spLocks noGrp="1"/>
          </p:cNvSpPr>
          <p:nvPr>
            <p:ph type="pic" sz="quarter" idx="16"/>
          </p:nvPr>
        </p:nvSpPr>
        <p:spPr>
          <a:xfrm rot="21214351">
            <a:off x="491057" y="3682579"/>
            <a:ext cx="3704109" cy="269708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grpSp>
        <p:nvGrpSpPr>
          <p:cNvPr id="8" name="Group 9"/>
          <p:cNvGrpSpPr/>
          <p:nvPr/>
        </p:nvGrpSpPr>
        <p:grpSpPr>
          <a:xfrm rot="232774">
            <a:off x="169481" y="241256"/>
            <a:ext cx="4088024" cy="3026020"/>
            <a:chOff x="1524000" y="381000"/>
            <a:chExt cx="3657600" cy="4737978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3" name="Picture Placeholder 9"/>
          <p:cNvSpPr>
            <a:spLocks noGrp="1"/>
          </p:cNvSpPr>
          <p:nvPr>
            <p:ph type="pic" sz="quarter" idx="15"/>
          </p:nvPr>
        </p:nvSpPr>
        <p:spPr>
          <a:xfrm rot="232774">
            <a:off x="347129" y="403037"/>
            <a:ext cx="3704109" cy="269708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13434" y="1524000"/>
            <a:ext cx="356616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13432" y="2699982"/>
            <a:ext cx="3566160" cy="2163171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220C5-67D7-7F4D-879C-487DAD638791}" type="datetimeFigureOut">
              <a:rPr lang="en-US" smtClean="0"/>
              <a:pPr/>
              <a:t>9/15/10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9C663-9B6C-C14C-953B-01293F4A4E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762374"/>
            <a:ext cx="731520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grpSp>
        <p:nvGrpSpPr>
          <p:cNvPr id="3" name="Group 8"/>
          <p:cNvGrpSpPr/>
          <p:nvPr/>
        </p:nvGrpSpPr>
        <p:grpSpPr>
          <a:xfrm rot="232774">
            <a:off x="2059282" y="379100"/>
            <a:ext cx="5031327" cy="3443312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928736"/>
            <a:ext cx="7315200" cy="987970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220C5-67D7-7F4D-879C-487DAD638791}" type="datetimeFigureOut">
              <a:rPr lang="en-US" smtClean="0"/>
              <a:pPr/>
              <a:t>9/15/10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9C663-9B6C-C14C-953B-01293F4A4E1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Picture Placeholder 9"/>
          <p:cNvSpPr>
            <a:spLocks noGrp="1"/>
          </p:cNvSpPr>
          <p:nvPr>
            <p:ph type="pic" sz="quarter" idx="15"/>
          </p:nvPr>
        </p:nvSpPr>
        <p:spPr>
          <a:xfrm rot="232774">
            <a:off x="2248157" y="564564"/>
            <a:ext cx="4653577" cy="307238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Pictures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762374"/>
            <a:ext cx="731520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grpSp>
        <p:nvGrpSpPr>
          <p:cNvPr id="3" name="Group 13"/>
          <p:cNvGrpSpPr/>
          <p:nvPr/>
        </p:nvGrpSpPr>
        <p:grpSpPr>
          <a:xfrm rot="21420000">
            <a:off x="113687" y="116368"/>
            <a:ext cx="3969060" cy="3705360"/>
            <a:chOff x="1524000" y="381000"/>
            <a:chExt cx="3657600" cy="4737978"/>
          </a:xfrm>
        </p:grpSpPr>
        <p:sp>
          <p:nvSpPr>
            <p:cNvPr id="15" name="Rectangle 14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7" name="Picture Placeholder 9"/>
          <p:cNvSpPr>
            <a:spLocks noGrp="1"/>
          </p:cNvSpPr>
          <p:nvPr>
            <p:ph type="pic" sz="quarter" idx="17"/>
          </p:nvPr>
        </p:nvSpPr>
        <p:spPr>
          <a:xfrm rot="21420000">
            <a:off x="299151" y="304998"/>
            <a:ext cx="3598455" cy="3334235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grpSp>
        <p:nvGrpSpPr>
          <p:cNvPr id="8" name="Group 9"/>
          <p:cNvGrpSpPr/>
          <p:nvPr/>
        </p:nvGrpSpPr>
        <p:grpSpPr>
          <a:xfrm rot="360000">
            <a:off x="4165479" y="323141"/>
            <a:ext cx="4792693" cy="3443312"/>
            <a:chOff x="1524000" y="381000"/>
            <a:chExt cx="3657600" cy="4737978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3" name="Picture Placeholder 9"/>
          <p:cNvSpPr>
            <a:spLocks noGrp="1"/>
          </p:cNvSpPr>
          <p:nvPr>
            <p:ph type="pic" sz="quarter" idx="16"/>
          </p:nvPr>
        </p:nvSpPr>
        <p:spPr>
          <a:xfrm rot="360000">
            <a:off x="4336486" y="507668"/>
            <a:ext cx="4432860" cy="307238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926106"/>
            <a:ext cx="7315200" cy="990600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220C5-67D7-7F4D-879C-487DAD638791}" type="datetimeFigureOut">
              <a:rPr lang="en-US" smtClean="0"/>
              <a:pPr/>
              <a:t>9/15/10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9C663-9B6C-C14C-953B-01293F4A4E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220C5-67D7-7F4D-879C-487DAD638791}" type="datetimeFigureOut">
              <a:rPr lang="en-US" smtClean="0"/>
              <a:pPr/>
              <a:t>9/15/10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9C663-9B6C-C14C-953B-01293F4A4E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220C5-67D7-7F4D-879C-487DAD638791}" type="datetimeFigureOut">
              <a:rPr lang="en-US" smtClean="0"/>
              <a:pPr/>
              <a:t>9/15/10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9C663-9B6C-C14C-953B-01293F4A4E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551682" y="450851"/>
            <a:ext cx="846083" cy="5357812"/>
          </a:xfrm>
        </p:spPr>
        <p:txBody>
          <a:bodyPr vert="eaVert" anchor="t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450851"/>
            <a:ext cx="5943600" cy="53578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220C5-67D7-7F4D-879C-487DAD638791}" type="datetimeFigureOut">
              <a:rPr lang="en-US" smtClean="0"/>
              <a:pPr/>
              <a:t>9/15/10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9C663-9B6C-C14C-953B-01293F4A4E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Slide with Watermark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122215" y="3200400"/>
            <a:ext cx="8021782" cy="2209800"/>
          </a:xfrm>
        </p:spPr>
        <p:txBody>
          <a:bodyPr wrap="none" lIns="0" tIns="0" rIns="0" bIns="0" anchor="ctr" anchorCtr="0">
            <a:noAutofit/>
          </a:bodyPr>
          <a:lstStyle>
            <a:lvl1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  <a:lvl2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2pPr>
            <a:lvl3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3pPr>
            <a:lvl4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4pPr>
            <a:lvl5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0813" y="3833095"/>
            <a:ext cx="4724400" cy="1209964"/>
          </a:xfrm>
        </p:spPr>
        <p:txBody>
          <a:bodyPr lIns="45720" tIns="0" rIns="45720" bIns="0" anchor="b" anchorCtr="0">
            <a:noAutofit/>
          </a:bodyPr>
          <a:lstStyle>
            <a:lvl1pPr algn="l">
              <a:lnSpc>
                <a:spcPts val="5000"/>
              </a:lnSpc>
              <a:defRPr sz="46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0813" y="5056909"/>
            <a:ext cx="4724400" cy="1156586"/>
          </a:xfrm>
        </p:spPr>
        <p:txBody>
          <a:bodyPr lIns="91440" tIns="0" rIns="45720" bIns="0">
            <a:normAutofit/>
          </a:bodyPr>
          <a:lstStyle>
            <a:lvl1pPr marL="0" indent="0" algn="l">
              <a:lnSpc>
                <a:spcPts val="2600"/>
              </a:lnSpc>
              <a:spcBef>
                <a:spcPct val="0"/>
              </a:spcBef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98744"/>
            <a:ext cx="1981200" cy="273050"/>
          </a:xfrm>
        </p:spPr>
        <p:txBody>
          <a:bodyPr/>
          <a:lstStyle>
            <a:lvl1pPr algn="l">
              <a:defRPr sz="1100">
                <a:latin typeface="Rockwell" pitchFamily="18" charset="0"/>
              </a:defRPr>
            </a:lvl1pPr>
          </a:lstStyle>
          <a:p>
            <a:fld id="{A55220C5-67D7-7F4D-879C-487DAD638791}" type="datetimeFigureOut">
              <a:rPr lang="en-US" smtClean="0"/>
              <a:pPr/>
              <a:t>9/15/10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400" y="6298744"/>
            <a:ext cx="3810000" cy="273050"/>
          </a:xfr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64856" y="6312392"/>
            <a:ext cx="685800" cy="265089"/>
          </a:xfrm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fld id="{18A9C663-9B6C-C14C-953B-01293F4A4E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94560"/>
            <a:ext cx="7772400" cy="1362075"/>
          </a:xfrm>
        </p:spPr>
        <p:txBody>
          <a:bodyPr vert="horz" lIns="45720" tIns="0" rIns="45720" bIns="0" rtlCol="0" anchor="b" anchorCtr="0">
            <a:noAutofit/>
          </a:bodyPr>
          <a:lstStyle>
            <a:lvl1pPr algn="l" defTabSz="914400" rtl="0" eaLnBrk="1" latinLnBrk="0" hangingPunct="1">
              <a:lnSpc>
                <a:spcPts val="5000"/>
              </a:lnSpc>
              <a:spcBef>
                <a:spcPct val="0"/>
              </a:spcBef>
              <a:buNone/>
              <a:defRPr sz="4600" b="1" kern="1200" cap="none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557016"/>
            <a:ext cx="7772400" cy="987552"/>
          </a:xfrm>
        </p:spPr>
        <p:txBody>
          <a:bodyPr vert="horz" lIns="91440" tIns="0" rIns="45720" bIns="0" rtlCol="0" anchor="t" anchorCtr="0">
            <a:normAutofit/>
          </a:bodyPr>
          <a:lstStyle>
            <a:lvl1pPr marL="0" indent="0">
              <a:spcBef>
                <a:spcPct val="0"/>
              </a:spcBef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914400" rtl="0" eaLnBrk="1" latinLnBrk="0" hangingPunct="1">
              <a:spcBef>
                <a:spcPts val="2000"/>
              </a:spcBef>
              <a:buSzPct val="90000"/>
              <a:buFontTx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220C5-67D7-7F4D-879C-487DAD638791}" type="datetimeFigureOut">
              <a:rPr lang="en-US" smtClean="0"/>
              <a:pPr/>
              <a:t>9/15/10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9C663-9B6C-C14C-953B-01293F4A4E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Section with Watermark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712693" y="1689847"/>
            <a:ext cx="8431303" cy="2209800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  <a:lvl2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2pPr>
            <a:lvl3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3pPr>
            <a:lvl4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4pPr>
            <a:lvl5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196353"/>
            <a:ext cx="5334000" cy="1362075"/>
          </a:xfrm>
        </p:spPr>
        <p:txBody>
          <a:bodyPr lIns="45720" tIns="0" rIns="45720" bIns="0" anchor="b" anchorCtr="0"/>
          <a:lstStyle>
            <a:lvl1pPr algn="l">
              <a:lnSpc>
                <a:spcPts val="5000"/>
              </a:lnSpc>
              <a:defRPr sz="4600" b="1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560618"/>
            <a:ext cx="5334000" cy="983087"/>
          </a:xfrm>
        </p:spPr>
        <p:txBody>
          <a:bodyPr tIns="0" rIns="45720" bIns="0" anchor="t" anchorCtr="0"/>
          <a:lstStyle>
            <a:lvl1pPr marL="0" indent="0">
              <a:spcBef>
                <a:spcPct val="0"/>
              </a:spcBef>
              <a:buNone/>
              <a:defRPr sz="22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220C5-67D7-7F4D-879C-487DAD638791}" type="datetimeFigureOut">
              <a:rPr lang="en-US" smtClean="0"/>
              <a:pPr/>
              <a:t>9/15/10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9C663-9B6C-C14C-953B-01293F4A4E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Section with Picture">
    <p:bg>
      <p:bgPr>
        <a:blipFill dpi="0" rotWithShape="1">
          <a:blip r:embed="rId2"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52775" y="4069804"/>
            <a:ext cx="5538788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grpSp>
        <p:nvGrpSpPr>
          <p:cNvPr id="3" name="Group 8"/>
          <p:cNvGrpSpPr/>
          <p:nvPr/>
        </p:nvGrpSpPr>
        <p:grpSpPr>
          <a:xfrm rot="21240000">
            <a:off x="654352" y="445180"/>
            <a:ext cx="5416247" cy="3630168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Picture Placeholder 9"/>
          <p:cNvSpPr>
            <a:spLocks noGrp="1"/>
          </p:cNvSpPr>
          <p:nvPr>
            <p:ph type="pic" sz="quarter" idx="15"/>
          </p:nvPr>
        </p:nvSpPr>
        <p:spPr>
          <a:xfrm rot="21240000">
            <a:off x="857677" y="632632"/>
            <a:ext cx="5009597" cy="325526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158117" y="5230906"/>
            <a:ext cx="5532958" cy="865093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220C5-67D7-7F4D-879C-487DAD638791}" type="datetimeFigureOut">
              <a:rPr lang="en-US" smtClean="0"/>
              <a:pPr/>
              <a:t>9/15/10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9C663-9B6C-C14C-953B-01293F4A4E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220C5-67D7-7F4D-879C-487DAD638791}" type="datetimeFigureOut">
              <a:rPr lang="en-US" smtClean="0"/>
              <a:pPr/>
              <a:t>9/15/10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9C663-9B6C-C14C-953B-01293F4A4E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1326" y="1419366"/>
            <a:ext cx="3200400" cy="584035"/>
          </a:xfrm>
        </p:spPr>
        <p:txBody>
          <a:bodyPr anchor="b"/>
          <a:lstStyle>
            <a:lvl1pPr marL="0" indent="0" algn="ctr">
              <a:spcBef>
                <a:spcPct val="0"/>
              </a:spcBef>
              <a:buNone/>
              <a:defRPr sz="2200" b="0">
                <a:solidFill>
                  <a:schemeClr val="tx2">
                    <a:lumMod val="60000"/>
                    <a:lumOff val="40000"/>
                  </a:schemeClr>
                </a:solidFill>
                <a:latin typeface="Impact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7367" y="2174875"/>
            <a:ext cx="3566160" cy="3616325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30247" y="1419366"/>
            <a:ext cx="3200400" cy="584035"/>
          </a:xfrm>
        </p:spPr>
        <p:txBody>
          <a:bodyPr anchor="b"/>
          <a:lstStyle>
            <a:lvl1pPr marL="0" indent="0" algn="ctr">
              <a:spcBef>
                <a:spcPct val="0"/>
              </a:spcBef>
              <a:buNone/>
              <a:defRPr sz="2200" b="0">
                <a:solidFill>
                  <a:schemeClr val="tx2">
                    <a:lumMod val="60000"/>
                    <a:lumOff val="40000"/>
                  </a:schemeClr>
                </a:solidFill>
                <a:latin typeface="Impact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6514" y="2174875"/>
            <a:ext cx="3566160" cy="3616325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220C5-67D7-7F4D-879C-487DAD638791}" type="datetimeFigureOut">
              <a:rPr lang="en-US" smtClean="0"/>
              <a:pPr/>
              <a:t>9/15/10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9C663-9B6C-C14C-953B-01293F4A4E1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10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7039" y="1897040"/>
            <a:ext cx="3228975" cy="142875"/>
          </a:xfrm>
          <a:prstGeom prst="rect">
            <a:avLst/>
          </a:prstGeom>
        </p:spPr>
      </p:pic>
      <p:pic>
        <p:nvPicPr>
          <p:cNvPr id="13" name="Picture 12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5960" y="1897040"/>
            <a:ext cx="3228975" cy="142875"/>
          </a:xfrm>
          <a:prstGeom prst="rect">
            <a:avLst/>
          </a:prstGeom>
        </p:spPr>
      </p:pic>
      <p:pic>
        <p:nvPicPr>
          <p:cNvPr id="12" name="Picture 11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7039" y="1897040"/>
            <a:ext cx="3228975" cy="142875"/>
          </a:xfrm>
          <a:prstGeom prst="rect">
            <a:avLst/>
          </a:prstGeom>
        </p:spPr>
      </p:pic>
      <p:pic>
        <p:nvPicPr>
          <p:cNvPr id="14" name="Picture 13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5960" y="1897040"/>
            <a:ext cx="3228975" cy="14287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8"/>
            <a:ext cx="731520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220C5-67D7-7F4D-879C-487DAD638791}" type="datetimeFigureOut">
              <a:rPr lang="en-US" smtClean="0"/>
              <a:pPr/>
              <a:t>9/15/10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9C663-9B6C-C14C-953B-01293F4A4E1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914400" y="3870960"/>
            <a:ext cx="731520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slideLayout" Target="../slideLayouts/slideLayout20.xml"/><Relationship Id="rId21" Type="http://schemas.openxmlformats.org/officeDocument/2006/relationships/theme" Target="../theme/theme1.xml"/><Relationship Id="rId22" Type="http://schemas.openxmlformats.org/officeDocument/2006/relationships/image" Target="../media/image6.png"/><Relationship Id="rId23" Type="http://schemas.openxmlformats.org/officeDocument/2006/relationships/image" Target="../media/image7.png"/><Relationship Id="rId24" Type="http://schemas.openxmlformats.org/officeDocument/2006/relationships/image" Target="../media/image8.png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503238"/>
            <a:ext cx="7313613" cy="8683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735138"/>
            <a:ext cx="7313613" cy="40560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63438" y="6314461"/>
            <a:ext cx="1295400" cy="2650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fld id="{A55220C5-67D7-7F4D-879C-487DAD638791}" type="datetimeFigureOut">
              <a:rPr lang="en-US" smtClean="0"/>
              <a:pPr/>
              <a:t>9/15/10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2607" y="6305797"/>
            <a:ext cx="3717967" cy="2592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21388" y="5476097"/>
            <a:ext cx="1483056" cy="8518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</a:lstStyle>
          <a:p>
            <a:fld id="{18A9C663-9B6C-C14C-953B-01293F4A4E1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63550" indent="-463550" algn="l" defTabSz="914400" rtl="0" eaLnBrk="1" latinLnBrk="0" hangingPunct="1">
        <a:spcBef>
          <a:spcPts val="2000"/>
        </a:spcBef>
        <a:buSzPct val="90000"/>
        <a:buFontTx/>
        <a:buBlip>
          <a:blip r:embed="rId22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600"/>
        </a:spcBef>
        <a:buSzPct val="90000"/>
        <a:buFontTx/>
        <a:buBlip>
          <a:blip r:embed="rId23"/>
        </a:buBlip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255713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97025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938338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Relationship Id="rId3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Zhou Dynasty	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Thursday, September 16</a:t>
            </a:r>
            <a:r>
              <a:rPr lang="en-US" baseline="30000" dirty="0" smtClean="0"/>
              <a:t>th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Confucius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371600"/>
            <a:ext cx="5340275" cy="54864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One of the greatest thinkers to come about in Chinese History after the decline of the Zhou</a:t>
            </a:r>
          </a:p>
          <a:p>
            <a:r>
              <a:rPr lang="en-US" dirty="0" smtClean="0"/>
              <a:t>He began a religion and a philosophy known as Confucianism.</a:t>
            </a:r>
          </a:p>
          <a:p>
            <a:r>
              <a:rPr lang="en-US" dirty="0" smtClean="0"/>
              <a:t>He was convinced that a small minority of superior men were destined to govern and set an example for the common people.  Superior men were made- not born.</a:t>
            </a:r>
          </a:p>
          <a:p>
            <a:r>
              <a:rPr lang="en-US" dirty="0" smtClean="0"/>
              <a:t>Confucianism states that the welfare of the common good was the most important thing rulers should think about. </a:t>
            </a:r>
          </a:p>
          <a:p>
            <a:r>
              <a:rPr lang="en-US" dirty="0" smtClean="0"/>
              <a:t>He taught that society was held together by personal ties of loyalty and obedience.  If these relationships were honored, government would not have to intervene on behalf of the people.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88013" y="1371600"/>
            <a:ext cx="2540000" cy="46482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 smtClean="0"/>
              <a:t>End of the Shang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0836" y="1735138"/>
            <a:ext cx="4604970" cy="5122862"/>
          </a:xfrm>
        </p:spPr>
        <p:txBody>
          <a:bodyPr>
            <a:normAutofit/>
          </a:bodyPr>
          <a:lstStyle/>
          <a:p>
            <a:r>
              <a:rPr lang="en-US" dirty="0" smtClean="0"/>
              <a:t>The Shang dynasty collapsed after they were defeated by Wu, a military leaders. </a:t>
            </a:r>
          </a:p>
          <a:p>
            <a:r>
              <a:rPr lang="en-US" dirty="0" smtClean="0"/>
              <a:t>Wu and his brother were the </a:t>
            </a:r>
            <a:r>
              <a:rPr lang="en-US" dirty="0" smtClean="0"/>
              <a:t>leaders of the Zhou people.  They had a series of vassals under them who they controlled</a:t>
            </a:r>
          </a:p>
          <a:p>
            <a:r>
              <a:rPr lang="en-US" dirty="0" smtClean="0"/>
              <a:t>When the Shang dynasty fell to the Zhou (and Wu) they already had long-standing allies and people </a:t>
            </a:r>
            <a:r>
              <a:rPr lang="en-US" dirty="0" smtClean="0"/>
              <a:t>who were obedient to them.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4689" y="1371600"/>
            <a:ext cx="2285386" cy="5279242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Early Zhou Period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735138"/>
            <a:ext cx="5047211" cy="5122862"/>
          </a:xfrm>
        </p:spPr>
        <p:txBody>
          <a:bodyPr>
            <a:normAutofit/>
          </a:bodyPr>
          <a:lstStyle/>
          <a:p>
            <a:r>
              <a:rPr lang="en-US" dirty="0" smtClean="0"/>
              <a:t>The Zhou dynasty practiced </a:t>
            </a:r>
            <a:r>
              <a:rPr lang="en-US" b="1" dirty="0" smtClean="0"/>
              <a:t>feudalism</a:t>
            </a:r>
            <a:r>
              <a:rPr lang="en-US" dirty="0" smtClean="0"/>
              <a:t>: a type of political system that stressed mutual obligations and benefits within the ruling clan.</a:t>
            </a:r>
          </a:p>
          <a:p>
            <a:r>
              <a:rPr lang="en-US" dirty="0" smtClean="0"/>
              <a:t>The Zhou rulers granted their loyal warriors (aka vassals) fiefs: permission to gather money from peasants. </a:t>
            </a:r>
          </a:p>
          <a:p>
            <a:r>
              <a:rPr lang="en-US" dirty="0" smtClean="0"/>
              <a:t>Zhou rulers had almost no control over the fiefs.  So, if a vassal stopped sending money to the monarch, he was declaring war against the Zhou.  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66939" y="1735138"/>
            <a:ext cx="3175000" cy="35306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Changes in the Social Order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2242" y="1735138"/>
            <a:ext cx="2927993" cy="4056062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The feudal system was stopped for two reasons: </a:t>
            </a:r>
          </a:p>
          <a:p>
            <a:pPr>
              <a:buAutoNum type="arabicPeriod"/>
            </a:pPr>
            <a:r>
              <a:rPr lang="en-US" dirty="0" smtClean="0"/>
              <a:t>Mandate of Heaven</a:t>
            </a:r>
          </a:p>
          <a:p>
            <a:pPr>
              <a:buAutoNum type="arabicPeriod"/>
            </a:pPr>
            <a:r>
              <a:rPr lang="en-US" dirty="0" smtClean="0"/>
              <a:t>Emergence of professional bureaucrats who grew in size and expertise. 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70235" y="1986438"/>
            <a:ext cx="5081932" cy="2083592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Mandate of Heaven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371600"/>
            <a:ext cx="4672741" cy="54864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This was a philosophy adapted by the Zhou Rulers when King Wu overthrew the Shang.</a:t>
            </a:r>
          </a:p>
          <a:p>
            <a:r>
              <a:rPr lang="en-US" dirty="0" smtClean="0"/>
              <a:t>He said that the Shang lost the Mandate of Heaven- this meant that they would no longer deserve the allegiance of their supporters.</a:t>
            </a:r>
          </a:p>
          <a:p>
            <a:r>
              <a:rPr lang="en-US" dirty="0" smtClean="0"/>
              <a:t>The concept of the Mandate of Heaven basically said that a leader was brought to the throne by the gods; that is, it was proof that the Zhou were stronger and more favored leaders than the Shang because they defeated the Shang. </a:t>
            </a:r>
          </a:p>
          <a:p>
            <a:r>
              <a:rPr lang="en-US" dirty="0" smtClean="0"/>
              <a:t>It established the idea that the supreme political authority was granted by the gods.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06956" y="678916"/>
            <a:ext cx="2937044" cy="328948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98155" y="2642805"/>
            <a:ext cx="2443361" cy="3449451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" y="503238"/>
            <a:ext cx="7313613" cy="868362"/>
          </a:xfrm>
        </p:spPr>
        <p:txBody>
          <a:bodyPr/>
          <a:lstStyle/>
          <a:p>
            <a:r>
              <a:rPr lang="en-US" dirty="0" smtClean="0"/>
              <a:t>Bureaucrats &amp; The </a:t>
            </a:r>
            <a:r>
              <a:rPr lang="en-US" b="1" dirty="0" smtClean="0"/>
              <a:t>S</a:t>
            </a:r>
            <a:r>
              <a:rPr lang="en-US" b="1" dirty="0" smtClean="0"/>
              <a:t>hi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7535" y="1371600"/>
            <a:ext cx="5584494" cy="4859671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During the Shang and early Zhou, it was thought that military leaders would govern an area of land and answer to the emperor.  </a:t>
            </a:r>
          </a:p>
          <a:p>
            <a:r>
              <a:rPr lang="en-US" dirty="0" smtClean="0"/>
              <a:t>However, during the later Han period, </a:t>
            </a:r>
            <a:r>
              <a:rPr lang="en-US" b="1" dirty="0" err="1" smtClean="0"/>
              <a:t>shi</a:t>
            </a:r>
            <a:r>
              <a:rPr lang="en-US" dirty="0" smtClean="0"/>
              <a:t> (which means </a:t>
            </a:r>
            <a:r>
              <a:rPr lang="en-US" i="1" dirty="0" smtClean="0"/>
              <a:t>men of service</a:t>
            </a:r>
            <a:r>
              <a:rPr lang="en-US" dirty="0" smtClean="0"/>
              <a:t>) became the administrators of the empire.</a:t>
            </a:r>
          </a:p>
          <a:p>
            <a:r>
              <a:rPr lang="en-US" dirty="0" smtClean="0"/>
              <a:t>They were able to rise to political position because they could read and write well, and were willing to serve as scribes, clerks, advisors, and overseers.</a:t>
            </a:r>
          </a:p>
          <a:p>
            <a:r>
              <a:rPr lang="en-US" dirty="0" smtClean="0"/>
              <a:t>The </a:t>
            </a:r>
            <a:r>
              <a:rPr lang="en-US" dirty="0" err="1" smtClean="0"/>
              <a:t>shi</a:t>
            </a:r>
            <a:r>
              <a:rPr lang="en-US" dirty="0" smtClean="0"/>
              <a:t> were paid regular salaries from the emperor.  They soon came to specialize in record keeping, running rituals and ceremonies, and handling war and other public works. 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78761" y="1216995"/>
            <a:ext cx="1772043" cy="5641005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Patterns of Life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022" y="1735138"/>
            <a:ext cx="4289311" cy="5122862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In the early Zhou, they did not live closely with those who were under the Shang.  It was a segregated society. </a:t>
            </a:r>
          </a:p>
          <a:p>
            <a:r>
              <a:rPr lang="en-US" dirty="0" smtClean="0"/>
              <a:t>Zhou vassals lived away from capitals in order to run their given territories.</a:t>
            </a:r>
          </a:p>
          <a:p>
            <a:r>
              <a:rPr lang="en-US" dirty="0" smtClean="0"/>
              <a:t>People began improving farming implements and peasants were forced to do road work and building projects.  </a:t>
            </a:r>
          </a:p>
          <a:p>
            <a:r>
              <a:rPr lang="en-US" dirty="0" smtClean="0"/>
              <a:t>Peasants were not treated well; they were usually oppressed and mistreated.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87333" y="1735138"/>
            <a:ext cx="5173402" cy="3362711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Zhou Cultural Change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735138"/>
            <a:ext cx="5370192" cy="5122862"/>
          </a:xfrm>
        </p:spPr>
        <p:txBody>
          <a:bodyPr>
            <a:normAutofit/>
          </a:bodyPr>
          <a:lstStyle/>
          <a:p>
            <a:r>
              <a:rPr lang="en-US" dirty="0" smtClean="0"/>
              <a:t>The Zhou Dynasty strengthened the idea that males were dominant within the family structure.</a:t>
            </a:r>
          </a:p>
          <a:p>
            <a:r>
              <a:rPr lang="en-US" dirty="0" smtClean="0"/>
              <a:t>Boys were needed in order to worship male ancestors.</a:t>
            </a:r>
          </a:p>
          <a:p>
            <a:r>
              <a:rPr lang="en-US" dirty="0" smtClean="0"/>
              <a:t>The cults of royal and family ancestors became the centers of religious observance.</a:t>
            </a:r>
          </a:p>
          <a:p>
            <a:r>
              <a:rPr lang="en-US" dirty="0" smtClean="0"/>
              <a:t>Human sacrifice was ended but people still worshipped their clan, family, and dynasty.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34012" y="1735138"/>
            <a:ext cx="3709987" cy="278249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End of the Zhou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" y="1735138"/>
            <a:ext cx="5356556" cy="5122862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By the 8</a:t>
            </a:r>
            <a:r>
              <a:rPr lang="en-US" baseline="30000" dirty="0" smtClean="0"/>
              <a:t>th</a:t>
            </a:r>
            <a:r>
              <a:rPr lang="en-US" dirty="0" smtClean="0"/>
              <a:t> century BCE, Zhou power was declining.</a:t>
            </a:r>
          </a:p>
          <a:p>
            <a:r>
              <a:rPr lang="en-US" dirty="0" smtClean="0"/>
              <a:t>Rulers no longer had power over their vassals and the vassals grew too powerful.</a:t>
            </a:r>
          </a:p>
          <a:p>
            <a:r>
              <a:rPr lang="en-US" dirty="0" smtClean="0"/>
              <a:t>The Zhou ruler was killed in battle and most of the western kingdom, after that, was lost. </a:t>
            </a:r>
          </a:p>
          <a:p>
            <a:r>
              <a:rPr lang="en-US" dirty="0" smtClean="0"/>
              <a:t>A growing chaos and widespread suffering began.  This resulted in a reaction by the </a:t>
            </a:r>
            <a:r>
              <a:rPr lang="en-US" dirty="0" err="1" smtClean="0"/>
              <a:t>shi</a:t>
            </a:r>
            <a:r>
              <a:rPr lang="en-US" dirty="0" smtClean="0"/>
              <a:t> and produced some of the greatest Chinese thinkers of all time. 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34012" y="1863619"/>
            <a:ext cx="3709987" cy="2833081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Inkwell">
  <a:themeElements>
    <a:clrScheme name="Inkwell">
      <a:dk1>
        <a:sysClr val="windowText" lastClr="000000"/>
      </a:dk1>
      <a:lt1>
        <a:sysClr val="window" lastClr="FFFFFF"/>
      </a:lt1>
      <a:dk2>
        <a:srgbClr val="584D2E"/>
      </a:dk2>
      <a:lt2>
        <a:srgbClr val="EFE7C3"/>
      </a:lt2>
      <a:accent1>
        <a:srgbClr val="860908"/>
      </a:accent1>
      <a:accent2>
        <a:srgbClr val="4A0505"/>
      </a:accent2>
      <a:accent3>
        <a:srgbClr val="7A500A"/>
      </a:accent3>
      <a:accent4>
        <a:srgbClr val="C47810"/>
      </a:accent4>
      <a:accent5>
        <a:srgbClr val="827752"/>
      </a:accent5>
      <a:accent6>
        <a:srgbClr val="B5BB83"/>
      </a:accent6>
      <a:hlink>
        <a:srgbClr val="C47810"/>
      </a:hlink>
      <a:folHlink>
        <a:srgbClr val="F0A43A"/>
      </a:folHlink>
    </a:clrScheme>
    <a:fontScheme name="Inkwell">
      <a:majorFont>
        <a:latin typeface="Goudy Old Style"/>
        <a:ea typeface=""/>
        <a:cs typeface=""/>
        <a:font script="Jpan" typeface="ＭＳ Ｐ明朝"/>
      </a:majorFont>
      <a:minorFont>
        <a:latin typeface="Goudy Old Style"/>
        <a:ea typeface=""/>
        <a:cs typeface=""/>
        <a:font script="Jpan" typeface="ＭＳ Ｐ明朝"/>
      </a:minorFont>
    </a:fontScheme>
    <a:fmtScheme name="Inkwell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30000"/>
              </a:schemeClr>
              <a:schemeClr val="phClr">
                <a:alpha val="10000"/>
                <a:satMod val="12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30000"/>
                <a:satMod val="150000"/>
              </a:schemeClr>
              <a:schemeClr val="phClr">
                <a:alpha val="10000"/>
                <a:satMod val="120000"/>
              </a:schemeClr>
            </a:duotone>
          </a:blip>
          <a:stretch/>
        </a:blip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101600" dist="38100" dir="5400000" rotWithShape="0">
              <a:srgbClr val="000000">
                <a:alpha val="7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  <a:softEdge rad="63500"/>
          </a:effectLst>
        </a:effectStyle>
      </a:effectStyleLst>
      <a:bgFillStyleLst>
        <a:blipFill rotWithShape="1">
          <a:blip xmlns:r="http://schemas.openxmlformats.org/officeDocument/2006/relationships" r:embed="rId3"/>
          <a:stretch/>
        </a:blipFill>
        <a:blipFill rotWithShape="1">
          <a:blip xmlns:r="http://schemas.openxmlformats.org/officeDocument/2006/relationships" r:embed="rId4"/>
          <a:stretch/>
        </a:blipFill>
        <a:blipFill rotWithShape="1">
          <a:blip xmlns:r="http://schemas.openxmlformats.org/officeDocument/2006/relationships" r:embed="rId5"/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Inkwell.thmx</Template>
  <TotalTime>82</TotalTime>
  <Words>721</Words>
  <Application>Microsoft Macintosh PowerPoint</Application>
  <PresentationFormat>On-screen Show (4:3)</PresentationFormat>
  <Paragraphs>45</Paragraphs>
  <Slides>10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Inkwell</vt:lpstr>
      <vt:lpstr>The Zhou Dynasty </vt:lpstr>
      <vt:lpstr>The End of the Shang</vt:lpstr>
      <vt:lpstr>Early Zhou Period</vt:lpstr>
      <vt:lpstr>Changes in the Social Order</vt:lpstr>
      <vt:lpstr>Mandate of Heaven</vt:lpstr>
      <vt:lpstr>Bureaucrats &amp; The Shi</vt:lpstr>
      <vt:lpstr>New Patterns of Life</vt:lpstr>
      <vt:lpstr>Zhou Cultural Change</vt:lpstr>
      <vt:lpstr>The End of the Zhou</vt:lpstr>
      <vt:lpstr>Confucius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Zhou Dynasty </dc:title>
  <dc:creator>Amanda Hulme</dc:creator>
  <cp:lastModifiedBy>Amanda Hulme</cp:lastModifiedBy>
  <cp:revision>8</cp:revision>
  <dcterms:created xsi:type="dcterms:W3CDTF">2010-09-15T11:26:33Z</dcterms:created>
  <dcterms:modified xsi:type="dcterms:W3CDTF">2010-09-15T12:16:01Z</dcterms:modified>
</cp:coreProperties>
</file>